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23f0203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23f0203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f02033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f02033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23f02033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23f02033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23f02033d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23f02033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dance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