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439950"/>
            <a:ext cx="8044800" cy="4455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i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Melody</a:t>
            </a: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When I breathe in, I’ll breathe in peace.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When I breathe out, I’ll breathe out love.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i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Descant</a:t>
            </a: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When I breathe in, I’ll breathe in peace.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When I breathe out, I’ll breathe out love.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i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Drone</a:t>
            </a: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Breathe in. Breathe out.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Macintosh PowerPoint</Application>
  <PresentationFormat>On-screen Show (16:9)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Helvetica Neue</vt:lpstr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2025-06-20T02:22:01Z</dcterms:modified>
</cp:coreProperties>
</file>