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39950"/>
            <a:ext cx="8044800" cy="4455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Melody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Descant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Drone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Breathe in. Breathe out.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Macintosh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2025-06-20T02:22:01Z</dcterms:modified>
</cp:coreProperties>
</file>