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60522699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60522699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60522699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60522699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496350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I be filled with loving kindness.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I be well.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I be filled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with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loving kindness.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I be well.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I be peaceful and at ease.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I be whole.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496350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you be filled with loving kindness.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be well.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be filled with loving kindness.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be well.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be peaceful and at ease.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be whole.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496350"/>
            <a:ext cx="7630200" cy="41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we be filled with loving kindness.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be well.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be filled with loving kindness.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be well.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be peaceful and at ease.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May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be whole.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