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60522699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60522699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60522699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60522699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filled with loving kindness.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well.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filled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loving kindness.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well.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peaceful and at ease.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whole.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be filled with loving kindness.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well.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filled with loving kindness.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well.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peaceful and at ease.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whole.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96350"/>
            <a:ext cx="7630200" cy="4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we be filled with loving kindness.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well.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filled with loving kindness.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well.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peaceful and at ease.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be whole.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