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60522699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6052269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60522699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60522699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filled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peaceful and at ease.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peaceful and at ease.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we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peaceful and at ease.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