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Helvetica Neue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HelveticaNeue-bold.fntdata"/><Relationship Id="rId10" Type="http://schemas.openxmlformats.org/officeDocument/2006/relationships/font" Target="fonts/HelveticaNeue-regular.fntdata"/><Relationship Id="rId13" Type="http://schemas.openxmlformats.org/officeDocument/2006/relationships/font" Target="fonts/HelveticaNeue-boldItalic.fntdata"/><Relationship Id="rId12" Type="http://schemas.openxmlformats.org/officeDocument/2006/relationships/font" Target="fonts/HelveticaNeue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685a438031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685a438031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685a438031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685a438031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685a438031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685a438031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1209600"/>
            <a:ext cx="8115000" cy="27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As we lift our voices on this day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Many hearts are heavy with despair.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How can our </a:t>
            </a: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lifted</a:t>
            </a: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voices find a way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To bring us one step closer to repair?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1209600"/>
            <a:ext cx="8115000" cy="27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If a wounded world we wish to heal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must sing no </a:t>
            </a: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ordinary</a:t>
            </a: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song.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Make it a cadence relevant and real,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Its ev’ry measure purposeful and strong.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1209600"/>
            <a:ext cx="8115000" cy="27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Let this song our greatest hopes contain: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Well-fed children be its just refrain,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Roofs over ev’ry heartbeat be its tune,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Its harmony from peaceful cities hewn.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1028875" y="1209600"/>
            <a:ext cx="8115000" cy="27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Sing of hope while hammering each nail.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Sing of joy while pulling ev’ry weed.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Sing to renew a covenant grown frail.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May ev’ry alleluia bear a seed.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