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76063f890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76063f890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6063f8905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6063f8905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76063f890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76063f8905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76063f8905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76063f8905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Mother Earth, beloved garden,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living treasure under foot,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our days you ground our being: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sage and thistle, grass and root.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Herbs to heal us, plants to feed us,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land to till and tend and plow.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the pendant, deep as midnight,	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North we ask you: Be here now.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Father Air, your inspiration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holds together all that lives.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we breathe, our minds see clearly,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leading us to love and give.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Raging whirlwind, whispered breezes,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violent gale and gentle cloud.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the blade as sharp as morning,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East we ask you: Be here now.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Brother Fire, great transformer,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share the passion of the sun.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our hearths, your warmth revives us,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cooks our food and heats our homes.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Flaming candle, blood within us,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blazing desert, will to grow.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the wand, directing power,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South we ask you: Be here now.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Sister Water, ever flowing,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ocean, river, pond and rain.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Drink we now and quench our thirsting;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cleanse us, we begin again.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Mist and ice, a host of changes: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that courage will allow.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the cup, the holy chalice,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West we ask you: Be here now.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Lover Spirit, intuition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the center of our souls.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your love we find relation.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connected, we are whole.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Timeless mystery, quiet conscience,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deepest values, voice inside.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the drum and with the cauldron,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this we ask you: Be our guide.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Macintosh PowerPoint</Application>
  <PresentationFormat>On-screen Show (16:9)</PresentationFormat>
  <Paragraphs>20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2025-08-09T22:57:08Z</dcterms:modified>
</cp:coreProperties>
</file>