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embeddedFontLst>
    <p:embeddedFont>
      <p:font typeface="Helvetica Neue" panose="02000503000000020004" pitchFamily="2" charset="0"/>
      <p:regular r:id="rId7"/>
      <p:bold r:id="rId8"/>
      <p:italic r:id="rId9"/>
      <p:boldItalic r:id="rId1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640245d92a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640245d92a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640245d92a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640245d92a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640245d92a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640245d92a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343650"/>
            <a:ext cx="7630200" cy="4647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Ancient story lived again, 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dark of longest night.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Birth of innocence and hope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kindles our delight.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All celebrate the labor’s end.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Forth in laughter, tear and smile.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Light of love and joy extend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all around the child.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343650"/>
            <a:ext cx="7630200" cy="4647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New life fragile yet complete,</a:t>
            </a:r>
            <a:br>
              <a:rPr lang="en-US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-US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life from love once more.</a:t>
            </a: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Universal miracle,</a:t>
            </a:r>
            <a:br>
              <a:rPr lang="en-US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-US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faith in life restore.</a:t>
            </a: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harmony of all the world</a:t>
            </a:r>
            <a:br>
              <a:rPr lang="en-US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-US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lulls the newborn child to rest.</a:t>
            </a: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Welcome dreamer, safely sleep</a:t>
            </a:r>
            <a:br>
              <a:rPr lang="en-US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-US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on your mother’s breast.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343650"/>
            <a:ext cx="7630200" cy="4647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May our wonder never cease,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Nature’s greatest art.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Birth and breath of life again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warms the coldest heart.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Now rich and simple gifts bestowed,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sacred promises well made.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Reverence and hope renewed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all around the babe.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1028875" y="343650"/>
            <a:ext cx="7630200" cy="4647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Vision for humanity,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all around the child.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Loving as one family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all around the child.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Life passages well understood,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known and felt around the earth;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Rich or poor we each are blessed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by the miracle of birth.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204</Words>
  <Application>Microsoft Macintosh PowerPoint</Application>
  <PresentationFormat>On-screen Show (16:9)</PresentationFormat>
  <Paragraphs>16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Helvetica Neue</vt:lpstr>
      <vt:lpstr>Arial</vt:lpstr>
      <vt:lpstr>Simple Light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Everett Howe</cp:lastModifiedBy>
  <cp:revision>1</cp:revision>
  <dcterms:modified xsi:type="dcterms:W3CDTF">2025-08-09T22:28:57Z</dcterms:modified>
</cp:coreProperties>
</file>