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40245d92a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40245d92a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40245d92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40245d92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40245d92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40245d92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story lived again,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dark of longest night.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Birth of innocence and hope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kindles our delight.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celebrate the labor’s end.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Forth in laughter, tear and smile.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love and joy extend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around the child.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 life fragile yet complete,</a:t>
            </a:r>
            <a:b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life from love once more.</a:t>
            </a: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Universal miracle,</a:t>
            </a:r>
            <a:b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faith in life restore.</a:t>
            </a: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harmony of all the world</a:t>
            </a:r>
            <a:b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lulls the newborn child to rest.</a:t>
            </a: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Welcome dreamer, safely sleep</a:t>
            </a:r>
            <a:b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your mother’s breast.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our wonder never cease,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Nature’s greatest 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Birth and breath of life again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warms the coldest heart.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rich and simple gifts bestowed,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sacred promises well made.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Reverence and hope renewed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around the babe.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Vision for humanity,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around the child.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Loving as one family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around the child.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passages well understood,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known and felt around the earth;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Rich or poor we each are blessed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by the miracle of birth.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</Words>
  <Application>Microsoft Macintosh PowerPoint</Application>
  <PresentationFormat>On-screen Show (16:9)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2025-08-09T22:28:57Z</dcterms:modified>
</cp:coreProperties>
</file>