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40245d92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40245d92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40245d92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40245d92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40245d92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40245d92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story lived again,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dark of longest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Birth of innocence and hope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kindles our delight.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celebrate the labor’s end.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Forth in laughter, tear and smile.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love and joy extend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 life fragile yet complete,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life from love once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Universal miracle,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faith in life restore.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harmony of all the world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lulls the newborn child to rest.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 dreamer, safely sleep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your mother’s breast.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wonder never cease,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Nature’s greatest 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Birth and breath of life again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warms the coldest heart.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rich and simple gifts bestowed,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sacred promises well made.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Reverence and hope renewed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babe.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Vision for humanity,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Loving as one family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passages well understood,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known and felt around the earth;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Rich or poor we each are blessed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by the miracle of birth.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