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7604cdc3a8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7604cdc3a8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604cdc3a8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604cdc3a8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7604cdc3a8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7604cdc3a8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7604cdc3a8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7604cdc3a8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7604cdc3a8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7604cdc3a8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684000" y="995100"/>
            <a:ext cx="8460000" cy="3214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Far beyond the grasp of hands,</a:t>
            </a:r>
            <a:b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or light to meet the eye,</a:t>
            </a:r>
            <a:b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past the reaches of the mind,</a:t>
            </a:r>
            <a:endParaRPr sz="27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find the key to nature’s harmony</a:t>
            </a:r>
            <a:b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an architecture so entwined.</a:t>
            </a:r>
            <a:endParaRPr sz="27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684000" y="995100"/>
            <a:ext cx="8460000" cy="353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Like the birds whose patterns grace the sky</a:t>
            </a:r>
            <a:b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carry all who join in love expanding,</a:t>
            </a:r>
            <a:endParaRPr sz="27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message of peace will rise in flight</a:t>
            </a:r>
            <a:b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taking the weight of the world upon its wings,</a:t>
            </a:r>
            <a:endParaRPr sz="27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oneness of </a:t>
            </a:r>
            <a:r>
              <a:rPr lang="en" sz="27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ev’rything</a:t>
            </a: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27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684000" y="995100"/>
            <a:ext cx="8460000" cy="3214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Peace is in the dance of trees,</a:t>
            </a:r>
            <a:b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who stir before the first</a:t>
            </a:r>
            <a:b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breath of wind is yet perceived.</a:t>
            </a:r>
            <a:endParaRPr sz="27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Trust in the song, becoming one with the dance,</a:t>
            </a:r>
            <a:b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all mysteries can be believed.</a:t>
            </a:r>
            <a:endParaRPr sz="27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684000" y="995100"/>
            <a:ext cx="8460000" cy="353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Songs of lives long past that touch our own</a:t>
            </a:r>
            <a:b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are written in the earth ever giving,</a:t>
            </a:r>
            <a:endParaRPr sz="27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now to maintain the harmony</a:t>
            </a:r>
            <a:b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gives to us all lives worth living,</a:t>
            </a:r>
            <a:endParaRPr sz="27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oneness of </a:t>
            </a:r>
            <a:r>
              <a:rPr lang="en" sz="27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ev’rything</a:t>
            </a: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27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684000" y="995100"/>
            <a:ext cx="8460000" cy="3214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Still we seek to find a truth</a:t>
            </a:r>
            <a:b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we might understand</a:t>
            </a:r>
            <a:b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reduce to terms defined</a:t>
            </a:r>
            <a:endParaRPr sz="27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Vast and immeasurable time and space</a:t>
            </a:r>
            <a:b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so overwhelmingly designed.</a:t>
            </a:r>
            <a:endParaRPr sz="27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684000" y="995100"/>
            <a:ext cx="8460000" cy="353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Oh, passing years just might I know the faith</a:t>
            </a:r>
            <a:b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winters in the heart to be reborn in spring.</a:t>
            </a:r>
            <a:endParaRPr sz="27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hear and to feel the pulse of life</a:t>
            </a:r>
            <a:b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enters my soul as a song to sing,</a:t>
            </a:r>
            <a:endParaRPr sz="27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the oneness of </a:t>
            </a:r>
            <a:r>
              <a:rPr lang="en" sz="27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ev’rything</a:t>
            </a:r>
            <a:r>
              <a:rPr lang="en" sz="27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27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Macintosh PowerPoint</Application>
  <PresentationFormat>On-screen Show (16:9)</PresentationFormat>
  <Paragraphs>15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2025-08-09T20:10:36Z</dcterms:modified>
</cp:coreProperties>
</file>