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4cdc3a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4cdc3a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4cdc3a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4cdc3a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604cdc3a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604cdc3a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604cdc3a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604cdc3a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604cdc3a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604cdc3a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84000" y="995100"/>
            <a:ext cx="8460000" cy="28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beyond the grasp of hands,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light to meet the eye,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past the reaches of the mind,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find the key to nature’s harmony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an architecture so entwined.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84000" y="995100"/>
            <a:ext cx="8460000" cy="31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birds whose patterns grace the sky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carry all who join in love expanding,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message of peace will rise in flight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taking the weight of the world upon its wings,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oneness of ev’rything.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684000" y="995100"/>
            <a:ext cx="8460000" cy="28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in the dance of trees,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stir before the first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 of wind is yet perceived.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Trust in the song, becoming one with the dance,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all mysteries can be believed.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684000" y="995100"/>
            <a:ext cx="8460000" cy="31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lives long past that touch our own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are written in the earth ever giving,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now to maintain the harmony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gives to us all lives worth living,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oneness of ev’rything.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684000" y="995100"/>
            <a:ext cx="8460000" cy="28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we seek to find a truth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we might understand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reduce to terms defined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Vast and immeasurable time and space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so overwhelmingly designed.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684000" y="995100"/>
            <a:ext cx="8460000" cy="31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passing years just might I know the faith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winters in the heart to be reborn in spring.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and to feel the pulse of life</a:t>
            </a:r>
            <a:b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enters my soul as a song to sing,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oneness of ev’rything.</a:t>
            </a:r>
            <a:endParaRPr b="1" sz="27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