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401c798f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401c798f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401c798f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401c798f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401c798f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401c798f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401c798f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401c798f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401c798f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401c798f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401c798fc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401c798f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401c798f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401c798f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70650"/>
            <a:ext cx="76302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nature and humanity,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sorrow and elation.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haven for the healing,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 open room for question,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our inspiration.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70650"/>
            <a:ext cx="76302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freedom;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Guardian of dignity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worth held deep inside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platform for the free voice,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all our sacred diff’rences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 shall not divide us.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370650"/>
            <a:ext cx="76302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in this house seek truth,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scientists and mystics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abide in rev’rence 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house of our creation,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works of art and melodies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consecrate the atmosphere.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548150"/>
            <a:ext cx="7630200" cy="20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370650"/>
            <a:ext cx="76302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prophecy;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vision, for our children,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our common theme.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our house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myth and lore and legend,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trove of ancient story, and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cradle of our tender dreams.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520800"/>
            <a:ext cx="76302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this be a house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(Let this be our house of peace.)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