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11"/>
      <p:bold r:id="rId12"/>
      <p:italic r:id="rId13"/>
      <p:boldItalic r:id="rId1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79fe784d15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79fe784d15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6401c798fc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6401c798fc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6401c798fc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6401c798fc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6401c798fc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6401c798fc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6401c798fc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6401c798fc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6401c798fc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6401c798fc_0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6401c798fc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36401c798fc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6401c798fc_0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6401c798fc_0_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370650"/>
            <a:ext cx="7630200" cy="45935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this be a house of peace,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Of nature and humanity,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of sorrow and elation.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this be our house: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haven for the healing,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 open room for question,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our inspiration.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548150"/>
            <a:ext cx="7630200" cy="204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this be a house of peace.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(Let this be our house of peace.)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this be a house of peace.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370650"/>
            <a:ext cx="7630200" cy="45935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this be a house of freedom;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Guardian of dignity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worth held deep inside us.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this be our house: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platform for the free voice, 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 all our sacred </a:t>
            </a:r>
            <a:r>
              <a:rPr lang="en" sz="32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diff’rences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here shall not divide us.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1548150"/>
            <a:ext cx="7630200" cy="204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this be a house of peace.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(Let this be our house of peace.)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this be a house of peace.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1028875" y="370650"/>
            <a:ext cx="7630200" cy="45935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all in this house seek truth,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 scientists and mystics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abide in </a:t>
            </a:r>
            <a:r>
              <a:rPr lang="en" sz="32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rev’rence</a:t>
            </a: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here.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this be our house: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house of our creation,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 works of art and melodies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consecrate the atmosphere.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/>
        </p:nvSpPr>
        <p:spPr>
          <a:xfrm>
            <a:off x="1028875" y="1548150"/>
            <a:ext cx="7630200" cy="204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this be a house of peace.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(Let this be our house of peace.)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this be a house of peace.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Google Shape;10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9"/>
          <p:cNvSpPr txBox="1"/>
          <p:nvPr/>
        </p:nvSpPr>
        <p:spPr>
          <a:xfrm>
            <a:off x="1028875" y="370650"/>
            <a:ext cx="7630200" cy="45935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this be a house of prophecy;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vision, for our children,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be our common theme.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this be our house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Of myth and lore and legend,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trove of ancient story, and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cradle of our tender dreams.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0"/>
          <p:cNvSpPr txBox="1"/>
          <p:nvPr/>
        </p:nvSpPr>
        <p:spPr>
          <a:xfrm>
            <a:off x="1028875" y="520800"/>
            <a:ext cx="7630200" cy="41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this be a house of peace.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(Let this be our house of peace.)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this be a house of peace.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(Let this be our house of peace.)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this be a house of peace.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(Let this be our house of peace.)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308</Words>
  <Application>Microsoft Macintosh PowerPoint</Application>
  <PresentationFormat>On-screen Show (16:9)</PresentationFormat>
  <Paragraphs>35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Helvetica Neue</vt:lpstr>
      <vt:lpstr>Arial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2025-08-09T21:54:09Z</dcterms:modified>
</cp:coreProperties>
</file>