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19200"/>
            <a:ext cx="7630200" cy="3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your life be as a song,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Resounding with the dawn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sing awake the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softly serenade the stars,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dancing circles in the 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