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3"/>
  </p:notesMasterIdLst>
  <p:sldIdLst>
    <p:sldId id="256" r:id="rId2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4"/>
      <p:bold r:id="rId5"/>
      <p:italic r:id="rId6"/>
      <p:boldItalic r:id="rId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tableStyles" Target="tableStyles.xml"/><Relationship Id="rId5" Type="http://schemas.openxmlformats.org/officeDocument/2006/relationships/font" Target="fonts/font2.fntdata"/><Relationship Id="rId10" Type="http://schemas.openxmlformats.org/officeDocument/2006/relationships/theme" Target="theme/theme1.xml"/><Relationship Id="rId4" Type="http://schemas.openxmlformats.org/officeDocument/2006/relationships/font" Target="fonts/font1.fntdata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619200"/>
            <a:ext cx="7630200" cy="42985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your life be as a song,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Resounding with the dawn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to sing awake the light.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softly serenade the stars,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Ever dancing circles in the night.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</Words>
  <Application>Microsoft Macintosh PowerPoint</Application>
  <PresentationFormat>On-screen Show (16:9)</PresentationFormat>
  <Paragraphs>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Helvetica Neue</vt:lpstr>
      <vt:lpstr>Arial</vt:lpstr>
      <vt:lpstr>Simple Light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2025-08-09T22:00:33Z</dcterms:modified>
</cp:coreProperties>
</file>