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6047f309b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6047f309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873725" y="870900"/>
            <a:ext cx="8115000" cy="40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we give thanks for this precious day,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gather’d here, and those far away;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this time* we share with love and care,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we give thanks for this precious day.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*or “food”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58" name="Google Shape;58;p13"/>
          <p:cNvCxnSpPr/>
          <p:nvPr/>
        </p:nvCxnSpPr>
        <p:spPr>
          <a:xfrm>
            <a:off x="1109625" y="4230025"/>
            <a:ext cx="3256200" cy="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