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6047f30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6047f30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73725" y="870900"/>
            <a:ext cx="8115000" cy="4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gather’d here, and those far away;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time* we share with love and care,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“food”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8" name="Google Shape;58;p13"/>
          <p:cNvCxnSpPr/>
          <p:nvPr/>
        </p:nvCxnSpPr>
        <p:spPr>
          <a:xfrm>
            <a:off x="1109625" y="4230025"/>
            <a:ext cx="32562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