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595050"/>
            <a:ext cx="7630200" cy="39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extinguish this flame,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not the light of truth,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warmth of community,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 the fire of commitment.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we carry in our hearts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Until we are, until we are,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Until we are together again.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