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95050"/>
            <a:ext cx="7630200" cy="39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 the light of truth,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warmth of community,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the fire of commitment.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we carry in our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are, until we are,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 together again.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