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</p:sldIdLst>
  <p:sldSz cy="5143500" cx="9144000"/>
  <p:notesSz cx="6858000" cy="9144000"/>
  <p:embeddedFontLst>
    <p:embeddedFont>
      <p:font typeface="Helvetica Neue"/>
      <p:regular r:id="rId8"/>
      <p:bold r:id="rId9"/>
      <p:italic r:id="rId10"/>
      <p:boldItalic r:id="rId1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1" Type="http://schemas.openxmlformats.org/officeDocument/2006/relationships/font" Target="fonts/HelveticaNeue-boldItalic.fntdata"/><Relationship Id="rId10" Type="http://schemas.openxmlformats.org/officeDocument/2006/relationships/font" Target="fonts/HelveticaNeue-italic.fntdata"/><Relationship Id="rId9" Type="http://schemas.openxmlformats.org/officeDocument/2006/relationships/font" Target="fonts/HelveticaNeue-bold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font" Target="fonts/HelveticaNeue-regular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7a868ed5b8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7a868ed5b8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extinguish this flame,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But not the light of truth,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warmth of community,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Or the fire of commitment.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These we carry in our hearts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Until we are, until we are, 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Until we are together again.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