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a7db96bf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a7db96bf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a7db96bf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a7db96bf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a7db96bf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a7db96bf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a7db96bf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a7db96bfc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02400"/>
            <a:ext cx="8115000" cy="3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you tell me what you believe?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Can you help me see what you see?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do people gather in this place?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your saving grace?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19200"/>
            <a:ext cx="8115000" cy="429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there a promise of eternal elation?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Is there a story of the creation?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words bring to you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comfort as you grieve?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Tell me what you believe.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36000"/>
            <a:ext cx="8115000" cy="486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believe in justice.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believe in equity.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believe in compassion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the world.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turn these words into reality.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After all, this we believe.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902400"/>
            <a:ext cx="8115000" cy="3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see there’s no single path to perfection.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one arrow pointing direction.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one simple single tie that binds.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a word, just be kind.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336000"/>
            <a:ext cx="8115000" cy="486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believe in justice.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believe in equity.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believe in compassion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the world.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turn these words into reality.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After all, this we believe. This we believe.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Macintosh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2025-09-02T19:00:21Z</dcterms:modified>
</cp:coreProperties>
</file>