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596400"/>
            <a:ext cx="8115000" cy="395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Voice 1</a:t>
            </a: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the beauty of the earth, 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the splendor of the skies,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the love which from our birth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Over and around us lies.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</a:t>
            </a:r>
            <a: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oice 2</a:t>
            </a: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Grateful we raise, grateful we praise.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Voice 3</a:t>
            </a: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Source, we raise our hymn of praise.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