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this our food we thank the bees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pollinate the flowers.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thank the moths that do the same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evening hours.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thank the birds and butterflies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ev’ry habitat.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when we eat bananas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sing to thank the bat.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all are links upon a chain,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eater and the fruit,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light upon the busy leaf,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water at the root.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join our hands together when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another day is done.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praise the wingèd workers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feed upon the sun.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