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a76f2d496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a76f2d496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7a76f2d496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7a76f2d496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491850"/>
            <a:ext cx="8115000" cy="415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Holy, Holy, Holy— Holy wind around me,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Holy sky above and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holy ground beneath my feet.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Over and below me,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all the earth enfolds me,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Shelters, holds me, holy land and sea.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491850"/>
            <a:ext cx="7630200" cy="415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Holy, Holy, Holy— Holy life inside me,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Long ago begotten in 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primeval oceans deep.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Lung and green leaf breathing,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heart and bright wing beating,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Knowing, seeing holy life in me.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491850"/>
            <a:ext cx="7630200" cy="415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Holy, Holy, Holy— Holy ancient story,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From so small a seed is born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 trillion galaxies.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from one proceeds us,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children of the stardust.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Sparks rising up from holy fire are we.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9000" y="491850"/>
            <a:ext cx="8115000" cy="415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Holy, Holy, Holy— Source of endless beauty,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Lifting up our grateful hearts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we sing our song to Thee.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Universe that dreamed us,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grow the love between us.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Teach us wisdom, holy mystery.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