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a82d3941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a82d3941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a82d3941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a82d3941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a82d3941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a82d3941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 little fountain of peace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heart, in my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 little fountain of peace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Water so sweet to taste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may lend my life a little more grace,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the world a little happier place,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 little fountain of peace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your heart, in your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 little fountain of peace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your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little fountain of peace,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its waters shall never cease;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you tend it, it will increase,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your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Maybe some day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little fountain will overflow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spill its shimmering waters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this old dusty world we know—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4500"/>
              </a:spcBef>
              <a:spcAft>
                <a:spcPts val="4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fountain in my heart,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stream in my neighborhood,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river running through this land,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 ocean all around the world. Oh!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 little fountain of peace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heart, in my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There’s a little fountain of peace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Water so sweet to taste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may lend my life a little more grace,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the world a little happier place,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my heart.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