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I be Light in You,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may you be Light in Me.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Into our hearts, into our souls,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let Love abide.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I be Love in You,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may you be Love in Me.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this place, out to the world,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all time.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