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9144000" cy="5143500" type="screen16x9"/>
  <p:notesSz cx="6858000" cy="9144000"/>
  <p:embeddedFontLst>
    <p:embeddedFont>
      <p:font typeface="Helvetica Neue" panose="02000503000000020004" pitchFamily="2" charset="0"/>
      <p:regular r:id="rId4"/>
      <p:bold r:id="rId5"/>
      <p:italic r:id="rId6"/>
      <p:boldItalic r:id="rId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6473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defTabSz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Light in You,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may you be Light in 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Into our hearts, into our souls, 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let Love abide.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Love in You,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may you be Love in 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defTabSz="457200" rtl="0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this place, out to the world,</a:t>
            </a:r>
            <a:b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lang="en" sz="3000" b="1" dirty="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all time.</a:t>
            </a:r>
            <a:endParaRPr sz="3000" b="1" dirty="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</Words>
  <Application>Microsoft Macintosh PowerPoint</Application>
  <PresentationFormat>On-screen Show (16:9)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Helvetica Neue</vt:lpstr>
      <vt:lpstr>Arial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Everett Howe</cp:lastModifiedBy>
  <cp:revision>1</cp:revision>
  <dcterms:modified xsi:type="dcterms:W3CDTF">2025-09-02T19:11:23Z</dcterms:modified>
</cp:coreProperties>
</file>