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Helvetica Neue"/>
      <p:regular r:id="rId7"/>
      <p:bold r:id="rId8"/>
      <p:italic r:id="rId9"/>
      <p:boldItalic r:id="rId1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font" Target="fonts/HelveticaNeue-boldItalic.fntdata"/><Relationship Id="rId9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HelveticaNeue-regular.fntdata"/><Relationship Id="rId8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343650"/>
            <a:ext cx="7630200" cy="445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Light in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let Love abide.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may you be Love in 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lnSpc>
                <a:spcPct val="100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0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	for all time.</a:t>
            </a:r>
            <a:endParaRPr b="1" sz="30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