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embeddedFontLst>
    <p:embeddedFont>
      <p:font typeface="Helvetica Neue"/>
      <p:regular r:id="rId8"/>
      <p:bold r:id="rId9"/>
      <p:italic r:id="rId10"/>
      <p:boldItalic r:id="rId1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HelveticaNeue-boldItalic.fntdata"/><Relationship Id="rId10" Type="http://schemas.openxmlformats.org/officeDocument/2006/relationships/font" Target="fonts/HelveticaNeue-italic.fntdata"/><Relationship Id="rId9" Type="http://schemas.openxmlformats.org/officeDocument/2006/relationships/font" Target="fonts/HelveticaNeue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font" Target="fonts/HelveticaNeue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ed9ae6ba31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ed9ae6ba31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f05a9340f6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f05a9340f6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Light in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Light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Into our hearts, into our souls, 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Let Love abide.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noFill/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3659839"/>
            <a:ext cx="873725" cy="1257761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36300"/>
            <a:ext cx="9144003" cy="103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4917600"/>
            <a:ext cx="9144003" cy="103575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/>
        </p:nvSpPr>
        <p:spPr>
          <a:xfrm>
            <a:off x="1028875" y="1124850"/>
            <a:ext cx="7630200" cy="289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I be Love in You,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May you be Love in Me.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From this place, out to the world,</a:t>
            </a:r>
            <a:b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</a:br>
            <a:r>
              <a:rPr b="1" lang="en" sz="3200">
                <a:solidFill>
                  <a:srgbClr val="3C3A73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For all time.</a:t>
            </a:r>
            <a:endParaRPr b="1" sz="3200">
              <a:solidFill>
                <a:srgbClr val="3C3A73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