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a76f2d49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a76f2d49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a76f2d496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a76f2d496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7a76f2d49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7a76f2d49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7a76f2d49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7a76f2d496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wind around me,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ground beneath my feet.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earth enfolds me,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land and sea.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inside me,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Primeval oceans deep.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 and bright wing beating,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 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ancient story,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trillion galaxies.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Children of the stardust.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fire are we.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endless beauty,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our song to Thee.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 the love between us.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mystery.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Macintosh PowerPoint</Application>
  <PresentationFormat>On-screen Show (16:9)</PresentationFormat>
  <Paragraphs>31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2025-09-02T18:25:56Z</dcterms:modified>
</cp:coreProperties>
</file>