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embeddedFontLst>
    <p:embeddedFont>
      <p:font typeface="Helvetica Neue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bold.fntdata"/><Relationship Id="rId14" Type="http://schemas.openxmlformats.org/officeDocument/2006/relationships/font" Target="fonts/HelveticaNeue-regular.fntdata"/><Relationship Id="rId17" Type="http://schemas.openxmlformats.org/officeDocument/2006/relationships/font" Target="fonts/HelveticaNeue-boldItalic.fntdata"/><Relationship Id="rId16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f05a9340f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f05a9340f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7a76f2d496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7a76f2d496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7a76f2d496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7a76f2d496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7a76f2d496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37a76f2d496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7a76f2d496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7a76f2d496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Holy, Holy, Holy—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wind around me,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sky above and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ground beneath my feet.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Over and below me,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the earth enfolds me,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Shelters, holds me,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land and sea.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Holy, Holy, Holy—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life inside me,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Long ago begotten in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Primeval oceans deep.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Lung and green leaf breathing,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Heart and bright wing beating,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Knowing, seeing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life in me.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Holy, Holy, Holy—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ancient story,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so small a seed is born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trillion galaxies.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from one proceeds us,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Children of the stardust.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Sparks rising up from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fire are we.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Google Shape;10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9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Holy, Holy, Holy—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Source of endless beauty,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Lifting up our grateful hearts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sing our song to Thee.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0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Universe that dreamed us,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Grow the love between us.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Teach us wisdom,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mystery.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