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9144000" cy="5143500" type="screen16x9"/>
  <p:notesSz cx="6858000" cy="9144000"/>
  <p:embeddedFontLst>
    <p:embeddedFont>
      <p:font typeface="Helvetica Neue" panose="02000503000000020004" pitchFamily="2" charset="0"/>
      <p:regular r:id="rId7"/>
      <p:bold r:id="rId8"/>
      <p:italic r:id="rId9"/>
      <p:boldItalic r:id="rId10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>
      <p:cViewPr varScale="1">
        <p:scale>
          <a:sx n="161" d="100"/>
          <a:sy n="161" d="100"/>
        </p:scale>
        <p:origin x="784" y="20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2.fntdata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font" Target="fonts/font1.fntdata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font" Target="fonts/font4.fntdata"/><Relationship Id="rId4" Type="http://schemas.openxmlformats.org/officeDocument/2006/relationships/slide" Target="slides/slide3.xml"/><Relationship Id="rId9" Type="http://schemas.openxmlformats.org/officeDocument/2006/relationships/font" Target="fonts/font3.fntdata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2ed9ae6ba31_0_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2ed9ae6ba31_0_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g279fe784d15_0_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" name="Google Shape;60;g279fe784d15_0_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g37a76f2d496_0_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" name="Google Shape;68;g37a76f2d496_0_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g37a76f2d496_0_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" name="Google Shape;76;g37a76f2d496_0_2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1028875" y="491850"/>
            <a:ext cx="8115000" cy="45463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defTabSz="457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9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Holy, Holy, Holy— Holy wind around me,</a:t>
            </a:r>
            <a:endParaRPr sz="29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15000"/>
              </a:lnSpc>
              <a:spcBef>
                <a:spcPts val="2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9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Holy sky above and</a:t>
            </a:r>
            <a:br>
              <a:rPr lang="en" sz="29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29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holy ground beneath my feet.</a:t>
            </a:r>
            <a:endParaRPr sz="29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15000"/>
              </a:lnSpc>
              <a:spcBef>
                <a:spcPts val="2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9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Over and below me,</a:t>
            </a:r>
            <a:br>
              <a:rPr lang="en" sz="29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29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all the earth enfolds me,</a:t>
            </a:r>
            <a:endParaRPr sz="29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15000"/>
              </a:lnSpc>
              <a:spcBef>
                <a:spcPts val="250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9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Shelters, holds me, holy land and sea.</a:t>
            </a:r>
            <a:endParaRPr sz="29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Google Shape;62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3" name="Google Shape;63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5" name="Google Shape;65;p14"/>
          <p:cNvSpPr txBox="1"/>
          <p:nvPr/>
        </p:nvSpPr>
        <p:spPr>
          <a:xfrm>
            <a:off x="1028875" y="491850"/>
            <a:ext cx="7630200" cy="45463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defTabSz="457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9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Holy, Holy, Holy— Holy life inside me,</a:t>
            </a:r>
            <a:endParaRPr sz="29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15000"/>
              </a:lnSpc>
              <a:spcBef>
                <a:spcPts val="2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9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Long ago begotten in </a:t>
            </a:r>
            <a:br>
              <a:rPr lang="en" sz="29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29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primeval oceans deep.</a:t>
            </a:r>
            <a:endParaRPr sz="29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15000"/>
              </a:lnSpc>
              <a:spcBef>
                <a:spcPts val="2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9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Lung and green leaf breathing,</a:t>
            </a:r>
            <a:br>
              <a:rPr lang="en" sz="29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29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heart and bright wing beating,</a:t>
            </a:r>
            <a:endParaRPr sz="29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15000"/>
              </a:lnSpc>
              <a:spcBef>
                <a:spcPts val="250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9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Knowing, seeing holy life in me.</a:t>
            </a:r>
            <a:endParaRPr sz="29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" name="Google Shape;70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1" name="Google Shape;71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73" name="Google Shape;73;p15"/>
          <p:cNvSpPr txBox="1"/>
          <p:nvPr/>
        </p:nvSpPr>
        <p:spPr>
          <a:xfrm>
            <a:off x="1028875" y="491850"/>
            <a:ext cx="7630200" cy="45463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defTabSz="457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9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Holy, Holy, Holy— Holy ancient story,</a:t>
            </a:r>
            <a:endParaRPr sz="29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15000"/>
              </a:lnSpc>
              <a:spcBef>
                <a:spcPts val="2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9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From so small a seed is born</a:t>
            </a:r>
            <a:br>
              <a:rPr lang="en" sz="29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29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a trillion galaxies.</a:t>
            </a:r>
            <a:endParaRPr sz="29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15000"/>
              </a:lnSpc>
              <a:spcBef>
                <a:spcPts val="2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9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from one proceeds us,</a:t>
            </a:r>
            <a:br>
              <a:rPr lang="en" sz="29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29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children of the stardust.</a:t>
            </a:r>
            <a:endParaRPr sz="29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15000"/>
              </a:lnSpc>
              <a:spcBef>
                <a:spcPts val="250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9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Sparks rising up from holy fire are we.</a:t>
            </a:r>
            <a:endParaRPr sz="29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8" name="Google Shape;78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9" name="Google Shape;79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Google Shape;80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81" name="Google Shape;81;p16"/>
          <p:cNvSpPr txBox="1"/>
          <p:nvPr/>
        </p:nvSpPr>
        <p:spPr>
          <a:xfrm>
            <a:off x="1029000" y="491850"/>
            <a:ext cx="8115000" cy="45463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defTabSz="457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9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Holy, Holy, Holy— Source of endless beauty,</a:t>
            </a:r>
            <a:endParaRPr sz="29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15000"/>
              </a:lnSpc>
              <a:spcBef>
                <a:spcPts val="2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9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Lifting up our grateful hearts</a:t>
            </a:r>
            <a:br>
              <a:rPr lang="en" sz="29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29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we sing our song to Thee.</a:t>
            </a:r>
            <a:endParaRPr sz="29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15000"/>
              </a:lnSpc>
              <a:spcBef>
                <a:spcPts val="2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9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Universe that dreamed us,</a:t>
            </a:r>
            <a:br>
              <a:rPr lang="en" sz="29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29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grow the love between us.</a:t>
            </a:r>
            <a:endParaRPr sz="29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15000"/>
              </a:lnSpc>
              <a:spcBef>
                <a:spcPts val="250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9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Teach us wisdom, holy mystery.</a:t>
            </a:r>
            <a:endParaRPr sz="29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179</Words>
  <Application>Microsoft Macintosh PowerPoint</Application>
  <PresentationFormat>On-screen Show (16:9)</PresentationFormat>
  <Paragraphs>16</Paragraphs>
  <Slides>4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Helvetica Neue</vt:lpstr>
      <vt:lpstr>Arial</vt:lpstr>
      <vt:lpstr>Simple Light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ModifiedBy>Everett Howe</cp:lastModifiedBy>
  <cp:revision>1</cp:revision>
  <dcterms:modified xsi:type="dcterms:W3CDTF">2025-09-02T18:26:53Z</dcterms:modified>
</cp:coreProperties>
</file>