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a76f2d4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a76f2d4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a76f2d4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a76f2d4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1850"/>
            <a:ext cx="81150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wind around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holy ground beneath my feet.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earth enfolds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 holy land and sea.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1850"/>
            <a:ext cx="7630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life inside me,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primeval oceans deep.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heart and bright wing beating,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 holy life in me.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1850"/>
            <a:ext cx="7630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Holy ancient story,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trillion galaxies.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children of the stardust.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 holy fire are we.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491850"/>
            <a:ext cx="81150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 Source of endless beauty,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song to Thee.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grow the love between us.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 holy mystery.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