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7"/>
      <p:bold r:id="rId8"/>
      <p:italic r:id="rId9"/>
      <p:boldItalic r:id="rId1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f05a9340f6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f05a9340f6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79fe784d15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79fe784d15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2f05a9340f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2f05a9340f6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this our food we thank the bees</a:t>
            </a:r>
            <a:b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That pollinate the flowers.</a:t>
            </a:r>
            <a:b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thank the moths that do the same</a:t>
            </a:r>
            <a:b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the evening hours.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thank the birds and butterflies</a:t>
            </a:r>
            <a:b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ev’ry habitat.</a:t>
            </a:r>
            <a:b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when we eat bananas</a:t>
            </a:r>
            <a:b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sing to thank the bat.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all are links upon a chain,</a:t>
            </a:r>
            <a:b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eater and the fruit,</a:t>
            </a:r>
            <a:b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light upon the busy leaf,</a:t>
            </a:r>
            <a:b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water at the root.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join our hands together when</a:t>
            </a:r>
            <a:b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Another day is done.</a:t>
            </a:r>
            <a:b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praise the wingèd workers</a:t>
            </a:r>
            <a:b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feed upon the sun.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109</Words>
  <Application>Microsoft Macintosh PowerPoint</Application>
  <PresentationFormat>On-screen Show (16:9)</PresentationFormat>
  <Paragraphs>4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Helvetica Neue</vt:lpstr>
      <vt:lpstr>Arial</vt:lpstr>
      <vt:lpstr>Simple Light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2025-09-02T18:25:23Z</dcterms:modified>
</cp:coreProperties>
</file>