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our food we thank the bees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pollinate the flowers.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thank the moths that do the same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evening hours.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thank the birds and butterflies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habitat.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eat bananas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sing to thank the bat.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all are links upon a chain,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eater and the fruit,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light upon the busy leaf,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water at the root.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our hands together when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day is done.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praise the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wingèd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workers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feed upon the sun.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Macintosh PowerPoint</Application>
  <PresentationFormat>On-screen Show (16:9)</PresentationFormat>
  <Paragraphs>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2025-09-02T18:25:47Z</dcterms:modified>
</cp:coreProperties>
</file>