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96400"/>
            <a:ext cx="8115000" cy="4270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1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beauty of the earth, 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splendor of the skies,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love which from our birth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Over and around us lies.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2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Grateful we raise, grateful we praise.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3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Source, we raise our hymn of praise.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Macintosh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2025-09-02T18:25:16Z</dcterms:modified>
</cp:coreProperties>
</file>