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Helvetica Neue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HelveticaNeue-boldItalic.fntdata"/><Relationship Id="rId9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HelveticaNeue-regular.fntdata"/><Relationship Id="rId8" Type="http://schemas.openxmlformats.org/officeDocument/2006/relationships/font" Target="fonts/HelveticaNeu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596400"/>
            <a:ext cx="8115000" cy="39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Voice 1</a:t>
            </a: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the beauty of the earth, 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the splendor of the skies,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the love which from our birth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Over and around us lies.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</a:t>
            </a:r>
            <a:r>
              <a:rPr b="1" i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oice 2</a:t>
            </a: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Grateful we raise, grateful we praise.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Voice 3</a:t>
            </a: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Source, we raise our hymn of praise.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