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7"/>
      <p:bold r:id="rId8"/>
      <p:italic r:id="rId9"/>
      <p:boldItalic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7a82d39410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7a82d39410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7a82d39410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7a82d39410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7a82d39410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7a82d39410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There’s a little fountain of peace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my heart, in my heart.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There’s a little fountain of peace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my heart.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Water so sweet to taste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may lend my life a little more grace,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Make the world a little happier place,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my heart.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There’s a little fountain of peace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your heart, in your heart.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There’s a little fountain of peace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your heart.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little fountain of peace,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its waters shall never cease;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you tend it, it will increase,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your heart.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Maybe some day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little fountain will overflow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spill its shimmering waters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 this old dusty world we know—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00000"/>
              </a:lnSpc>
              <a:spcBef>
                <a:spcPts val="4500"/>
              </a:spcBef>
              <a:spcAft>
                <a:spcPts val="4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fountain in my heart,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stream in my neighborhood,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river running through this land,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 ocean all around the world. Oh!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There’s a little fountain of peace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my heart, in my heart.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There’s a little fountain of peace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my heart.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Water so sweet to taste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may lend my life a little more grace,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Make the world a little happier place,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my heart.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228</Words>
  <Application>Microsoft Macintosh PowerPoint</Application>
  <PresentationFormat>On-screen Show (16:9)</PresentationFormat>
  <Paragraphs>14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2025-09-02T19:27:42Z</dcterms:modified>
</cp:coreProperties>
</file>