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8863a5b3fb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8863a5b3fb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8863a5b3fb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8863a5b3fb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913975" y="574650"/>
            <a:ext cx="8115000" cy="4185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Nay, do not grieve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though life be full of sadness,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Dawn will not veil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its splendor for your grief,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Nor spring deny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their bright appointed beauty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lotus blossom and </a:t>
            </a:r>
            <a:r>
              <a:rPr lang="en" sz="30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ashoka</a:t>
            </a: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leaf.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913975" y="574650"/>
            <a:ext cx="8115000" cy="4185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Nay, do not pine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though life be marred with trouble,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Time will not pause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or tarry on its way;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Today that seems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so long, so strange, so bitter,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Will soon be some forgotten yesterday.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913975" y="574650"/>
            <a:ext cx="8229900" cy="41857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Nay, do not weep;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new hopes, new dreams, new faces,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Joy yet unspent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of all the unborn years,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Will prove your heart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 traitor to its sorrow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make your eyes unfaithful to their tears.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Microsoft Macintosh PowerPoint</Application>
  <PresentationFormat>On-screen Show (16:9)</PresentationFormat>
  <Paragraphs>12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Helvetica Neue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2025-09-05T23:39:41Z</dcterms:modified>
</cp:coreProperties>
</file>