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f0b18f9b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f0b18f9b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f0b18f9b6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f0b18f9b6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028875" y="1126200"/>
            <a:ext cx="8115000" cy="28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numerous strings in your lute,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me add my own among them.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when you smite your chords,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will break its silence,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my heart will be one with your song.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1028875" y="1364700"/>
            <a:ext cx="8115000" cy="24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numerous strings in your lute,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me add my own among them.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Amidst your numberless stars,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me place my own little lamp.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1028875" y="488700"/>
            <a:ext cx="8115000" cy="41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numerous strings in your lute,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me add my own among them.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dance of your festival of lights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will throb and my life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 be one with your smile. 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numerous strings in your lute,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me add my own among them.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