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Helvetica Neue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regular.fntdata"/><Relationship Id="rId10" Type="http://schemas.openxmlformats.org/officeDocument/2006/relationships/slide" Target="slides/slide5.xml"/><Relationship Id="rId13" Type="http://schemas.openxmlformats.org/officeDocument/2006/relationships/font" Target="fonts/HelveticaNeue-italic.fntdata"/><Relationship Id="rId12" Type="http://schemas.openxmlformats.org/officeDocument/2006/relationships/font" Target="fonts/HelveticaNeue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HelveticaNeue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8866aef2ae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8866aef2ae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8866aef2ae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8866aef2ae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8866aef2ae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8866aef2ae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8866aef2ae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8866aef2ae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708600"/>
            <a:ext cx="8115000" cy="372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creatures of the earth and sky,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Come, kindred, lift your voices high,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Alleluia, Alleluia!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Bright burning sun with golden beam,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 shining moon with silver gleam: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Alleluia, Alleluia, Alleluia, Alleluia, Alleluia!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708600"/>
            <a:ext cx="8115000" cy="372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Swift rushing wind so wild and strong,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White clouds that sail in heav’n along,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Alleluia, Alleluia!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Fair rising morn in praise rejoice,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High stars of evening find a voice: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Alleluia, Alleluia, Alleluia, Alleluia, Alleluia!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708600"/>
            <a:ext cx="8115000" cy="372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Cool flowing water, pure and clear,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Make music for all life to hear,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Alleluia, Alleluia!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Dance, flame of fire, so strong and bright,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bless us with your warmth and light: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Alleluia, Alleluia, Alleluia, Alleluia, Alleluia!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708600"/>
            <a:ext cx="8115000" cy="372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Embracing earth, you, day by day,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Bring forth your blessings on our way,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Alleluia, Alleluia!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herbs and fruits that richly grow,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them the glory also show: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Alleluia, Alleluia, Alleluia, Alleluia, Alleluia!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708600"/>
            <a:ext cx="8115000" cy="372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you of understanding heart,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Forgiving others, take your part,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Alleluia, Alleluia!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all things now the Holy bless,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worship God in humbleness:</a:t>
            </a:r>
            <a:b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1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Alleluia, Alleluia, Alleluia, Alleluia, Alleluia!</a:t>
            </a:r>
            <a:endParaRPr b="1" sz="31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