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embeddedFontLst>
    <p:embeddedFont>
      <p:font typeface="Helvetica Neue"/>
      <p:regular r:id="rId9"/>
      <p:bold r:id="rId10"/>
      <p:italic r:id="rId11"/>
      <p:bold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HelveticaNeue-italic.fntdata"/><Relationship Id="rId10" Type="http://schemas.openxmlformats.org/officeDocument/2006/relationships/font" Target="fonts/HelveticaNeue-bold.fntdata"/><Relationship Id="rId12" Type="http://schemas.openxmlformats.org/officeDocument/2006/relationships/font" Target="fonts/HelveticaNeue-boldItalic.fntdata"/><Relationship Id="rId9" Type="http://schemas.openxmlformats.org/officeDocument/2006/relationships/font" Target="fonts/HelveticaNeue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38866a350de_0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38866a350de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8866a350de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8866a350de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50" y="726234"/>
            <a:ext cx="7630200" cy="415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Come, O Sabbath day and bring 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Peace and healing on thy wing: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to every weary one 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Let a word of blessing come: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Thou shalt rest. Thou shalt rest.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500"/>
              </a:spcBef>
              <a:spcAft>
                <a:spcPts val="2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850" y="726234"/>
            <a:ext cx="7630200" cy="415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Welcome Sabbath! Let depart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Ev’ry care of troubled heart.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Now the daily task is done,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Let a word of comfort come: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Thou shalt rest. Thou shalt rest.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500"/>
              </a:spcBef>
              <a:spcAft>
                <a:spcPts val="2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8850" y="726234"/>
            <a:ext cx="7630200" cy="40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Work and sorrow cast away! 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Sabbath is for prayer and play.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With the setting* of the sun, 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Let a cheering message come: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Thou shalt rest. Thou shalt rest.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500"/>
              </a:spcBef>
              <a:spcAft>
                <a:spcPts val="2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*or “rising”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cxnSp>
        <p:nvCxnSpPr>
          <p:cNvPr id="74" name="Google Shape;74;p15"/>
          <p:cNvCxnSpPr/>
          <p:nvPr/>
        </p:nvCxnSpPr>
        <p:spPr>
          <a:xfrm>
            <a:off x="1128723" y="4224300"/>
            <a:ext cx="30957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