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8866eaa99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8866eaa99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866eaa996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866eaa996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come, you longing thirsty souls,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drink freely from the spring.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come, you weary, famished folk,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end your hungering.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 spend yourself on empty air?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Why not be satisfied?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everywhere a feast is spread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that’s always at our side.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1028875" y="343650"/>
            <a:ext cx="76428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as the rain and snow above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fall not in vanity,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for this purpose water earth: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feed humanity.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shall the word of spirit serve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seed within our loam,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we may bear so rich a yield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as brings the harvest home.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1028875" y="343650"/>
            <a:ext cx="76428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we shall go in peace secure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leave in joy sublime!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hills outside will burst with song,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trees will clap in time!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more shall thorns and nettles grow!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bay tree and the pine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Shall sign for us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th’eternal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Name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makes the world a shrine.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Macintosh PowerPoint</Application>
  <PresentationFormat>On-screen Show (16:9)</PresentationFormat>
  <Paragraphs>12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2025-09-06T04:53:34Z</dcterms:modified>
</cp:coreProperties>
</file>