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wideness in your mercy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the wideness of the sea;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a kindness in your justice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is more than liberty.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we make your love too narrow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false limits of our own,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magnify your strictness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a zeal you will not own.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love of God is broader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 the measures of our minds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heart of the Eternal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most wonderfully kind.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