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45c66f58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45c66f58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45c66f58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45c66f58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Becoming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Mary Grigolia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Mary Grigolia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817050"/>
            <a:ext cx="81150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who I’m becoming,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all I have done.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what I am dreaming,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I’ve only just begun.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two more times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17050"/>
            <a:ext cx="81150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who you’re becoming,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all you have done.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what you are dreaming,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You’ve only just begun.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two more times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817050"/>
            <a:ext cx="81150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are who we’re becoming,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all we have done.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what we are dreaming,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We’ve only just begun.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two more times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