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5"/>
      <p:bold r:id="rId6"/>
      <p:italic r:id="rId7"/>
      <p:boldItalic r:id="rId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theme" Target="theme/theme1.xml"/><Relationship Id="rId5" Type="http://schemas.openxmlformats.org/officeDocument/2006/relationships/font" Target="fonts/font1.fntdata"/><Relationship Id="rId10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e67c5c8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e67c5c8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841e67c5c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841e67c5c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915900" y="457975"/>
            <a:ext cx="73122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Offer These Gifts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Michael Carney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Michael Carney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779550"/>
            <a:ext cx="7630200" cy="39779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 we offer these gifts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lift up our spirits,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May the care in our hearts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the work of our hands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Lead us to greater service and love.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</Words>
  <Application>Microsoft Macintosh PowerPoint</Application>
  <PresentationFormat>On-screen Show (16:9)</PresentationFormat>
  <Paragraphs>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Helvetica Neue</vt:lpstr>
      <vt:lpstr>Arial</vt:lpstr>
      <vt:lpstr>Simple Light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2025-09-26T22:27:23Z</dcterms:modified>
</cp:coreProperties>
</file>