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regular.fntdata"/><Relationship Id="rId14" Type="http://schemas.openxmlformats.org/officeDocument/2006/relationships/slide" Target="slides/slide9.xml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42237d54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42237d5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41f27588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41f27588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42237d540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842237d540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841f275884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841f275884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842237d540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842237d540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841f275884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841f275884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842237d540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842237d540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915900" y="457975"/>
            <a:ext cx="73122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Servants of Love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Kendyl L. R. Gibbons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Carson Cooman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 on the prophets before us;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 on the wise ones of old;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 on the ancestors’ chorus;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 on those witnesses bold.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in their lives were faithful,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Nobly they reasoned and strove—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were servants of justice,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were servants of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Labor in friendship and laughter;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Labor to reap and to sow;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Labor for worlds that come after;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Labor to learn and to grow.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True community building,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Promise of kinship to prove,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service of justice,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service of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of the stars full of wonder;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of the chalice to guide;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of ideals now to ponder;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of the truth to abide.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Shine through our doubt and delusion,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Pour out a grace from above,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serving of justice,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serving of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us together in welcome;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us together in care;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us together in freedom;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us together in prayer.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us a covenant people,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Vision and hope on the move;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us servants of justice,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us servants of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