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d91685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d91685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682100" y="457975"/>
            <a:ext cx="77757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Know That You Are Loved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Bruce Pollack-Johnson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Bruce Pollack-Johnson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you leave this space,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know that you belong;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know that you are not alone;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know that you are loved.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