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5"/>
      <p:bold r:id="rId6"/>
      <p:italic r:id="rId7"/>
      <p:boldItalic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e913ac9b4_2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e913ac9b4_2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the Beauty of the Earth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Folliott Sanford Pierpoint, adapt.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Lia Davis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596400"/>
            <a:ext cx="8115000" cy="42703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i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Voice 1</a:t>
            </a:r>
            <a:r>
              <a:rPr lang="en" sz="29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 </a:t>
            </a:r>
            <a:br>
              <a:rPr lang="en" sz="29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For the beauty of the earth, </a:t>
            </a:r>
            <a:br>
              <a:rPr lang="en" sz="29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For the splendor of the skies,</a:t>
            </a:r>
            <a:br>
              <a:rPr lang="en" sz="29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For the love which from our birth</a:t>
            </a:r>
            <a:br>
              <a:rPr lang="en" sz="29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Over and around us lies.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Voice 2</a:t>
            </a: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 Grateful we raise, grateful we praise.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i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Voice 3</a:t>
            </a: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 Source, we raise our hymn of praise.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</Words>
  <Application>Microsoft Macintosh PowerPoint</Application>
  <PresentationFormat>On-screen Show (16:9)</PresentationFormat>
  <Paragraphs>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Helvetica Neue</vt:lpstr>
      <vt:lpstr>Arial</vt:lpstr>
      <vt:lpstr>Simple Light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2025-10-02T16:31:11Z</dcterms:modified>
</cp:coreProperties>
</file>