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4ac93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4ac93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a76f2d49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a76f2d49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a76f2d49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a76f2d49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a76f2d49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a76f2d49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7a76f2d496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7a76f2d496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Bacchus Dykes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wind around 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sky above and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ground beneath my feet.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 and below 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the earth enfolds 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Shelters, holds 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land and sea.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life inside 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ago begotten in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Primeval oceans deep.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Lung and green leaf breathing,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 and bright wing beating,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Knowing, seeing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life in 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ancient story,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so small a seed is born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trillion galaxies.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from one proceeds us,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Children of the stardust.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Sparks rising up from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fire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Source of endless beauty,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Lifting up our grateful hearts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sing our song to Thee.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Universe that dreamed us,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Grow the love between us.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Teach us wisdom,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mystery.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