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8f0074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8f0074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Light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Mykal Slack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Mykal Slack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Adam Podd 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Light in You,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may you be Light in 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our hearts, into our souls,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Love abide.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 be Love in You,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may you be Love in 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this place, out to the world,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all time.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2025-10-02T21:01:26Z</dcterms:modified>
</cp:coreProperties>
</file>