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5143500" type="screen16x9"/>
  <p:notesSz cx="6858000" cy="9144000"/>
  <p:embeddedFontLst>
    <p:embeddedFont>
      <p:font typeface="Helvetica Neue" panose="02000503000000020004" pitchFamily="2" charset="0"/>
      <p:regular r:id="rId9"/>
      <p:bold r:id="rId10"/>
      <p:italic r:id="rId11"/>
      <p:boldItalic r:id="rId1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61" d="100"/>
          <a:sy n="161" d="100"/>
        </p:scale>
        <p:origin x="784" y="20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8e98e9178d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8e98e9178d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7a7db96bfc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7a7db96bfc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7a7db96bfc_0_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7a7db96bfc_0_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7a7db96bfc_0_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37a7db96bfc_0_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37a7db96bfc_0_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37a7db96bfc_0_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b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This We Believe</a:t>
            </a:r>
            <a:endParaRPr sz="4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David W. Haas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David W. Haas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902400"/>
            <a:ext cx="8115000" cy="3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Can you tell me what you believe?</a:t>
            </a:r>
            <a:endParaRPr sz="32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15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Can you help me see what you see?</a:t>
            </a:r>
            <a:endParaRPr sz="32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15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Why do people gather in this place?</a:t>
            </a:r>
            <a:endParaRPr sz="32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What is your saving grace?</a:t>
            </a:r>
            <a:endParaRPr sz="32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875" y="619200"/>
            <a:ext cx="8115000" cy="42985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Is there a promise of eternal elation?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Is there a story of the creation?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What words bring to you 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comfort as you grieve?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Tell me what you believe.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1028875" y="336000"/>
            <a:ext cx="8115000" cy="48648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believe in justice. 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We believe in equity.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believe in compassion 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for all the world.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will turn these words into reality.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After all, this we believe.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87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7"/>
          <p:cNvSpPr txBox="1"/>
          <p:nvPr/>
        </p:nvSpPr>
        <p:spPr>
          <a:xfrm>
            <a:off x="1028875" y="902400"/>
            <a:ext cx="8115000" cy="3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see there’s no single path to perfection.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15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No one arrow pointing direction.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15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Just one simple single tie that binds.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a word, just be kind.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Google Shape;95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8"/>
          <p:cNvSpPr txBox="1"/>
          <p:nvPr/>
        </p:nvSpPr>
        <p:spPr>
          <a:xfrm>
            <a:off x="1028875" y="336000"/>
            <a:ext cx="8115000" cy="48648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believe in justice. 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We believe in equity.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believe in compassion 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for all the world.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will turn these words into reality.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After all, this we believe. This we believe.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193</Words>
  <Application>Microsoft Macintosh PowerPoint</Application>
  <PresentationFormat>On-screen Show (16:9)</PresentationFormat>
  <Paragraphs>23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Helvetica Neue</vt:lpstr>
      <vt:lpstr>Arial</vt:lpstr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Everett Howe</cp:lastModifiedBy>
  <cp:revision>1</cp:revision>
  <dcterms:modified xsi:type="dcterms:W3CDTF">2025-10-02T21:08:31Z</dcterms:modified>
</cp:coreProperties>
</file>