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8cd3e3d6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8cd3e3d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7a868ed5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7a868ed5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Extinguish This Flame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Elizabeth Selle Jones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Wesley King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extinguish this flame,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not the light of truth,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warmth of community,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the fire of commitment.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we carry in our hearts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we are, until we are,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we are together again.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