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8cdb0577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8cdb0577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73cce3657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73cce3657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73cce3657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73cce3657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73cce36571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73cce36571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Dedication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Lea Morris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Lea Morris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466800"/>
            <a:ext cx="7630200" cy="46032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for me and my house,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you will find us serving peace.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for me and my house,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you will find us serving peace.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for me and my house,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you will find us serving peace.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1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Peace for all right now.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466800"/>
            <a:ext cx="7630200" cy="46032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for me and my house,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you will find us serving hope.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for me and my house,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you will find us serving hope.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for me and my house,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you will find us serving hope.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1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Hope for all right now.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466800"/>
            <a:ext cx="7630200" cy="46032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for me and my house,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you will find us serving joy.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457200" lvl="0" indent="0" algn="l" rtl="0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for me and my house,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you will find us serving joy.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457200" lvl="0" indent="0" algn="l" rtl="0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for me and my house,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you will find us serving joy.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1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Joy for all right now.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466800"/>
            <a:ext cx="7630200" cy="46032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for me and my house,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you will find us serving love.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for me and my house,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you will find us serving love.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for me and my house,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you will find us serving love.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1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Love for all right now.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228</Words>
  <Application>Microsoft Macintosh PowerPoint</Application>
  <PresentationFormat>On-screen Show (16:9)</PresentationFormat>
  <Paragraphs>19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Helvetica Neue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2025-10-02T21:32:56Z</dcterms:modified>
</cp:coreProperties>
</file>