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72f218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72f218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Dedication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Lea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Lea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66950"/>
            <a:ext cx="7630200" cy="3929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for me and my house,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will find us serving peace. [x3]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for all right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with 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</a:t>
            </a: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</a:t>
            </a: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</a:t>
            </a:r>
            <a:r>
              <a:rPr lang="en" sz="32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etc.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On-screen Show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2025-10-02T21:33:14Z</dcterms:modified>
</cp:coreProperties>
</file>