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8"/>
      <p:bold r:id="rId9"/>
      <p:italic r:id="rId10"/>
      <p:boldItalic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8cdb68954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8cdb68954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f99cefc6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f99cefc6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f99cefc65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f99cefc65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f99cefc65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f99cefc65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Alleluia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Kenneth Langer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Kenneth Langer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520800"/>
            <a:ext cx="8070600" cy="429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 need strength 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note the fortitude of trees.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 need peace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seek the rolling of the seas.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 need love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reach my arms out up above and sing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Alleluia, alleluia, alleluia.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520800"/>
            <a:ext cx="8070600" cy="429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 need hope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join the rising of the sun.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 need faith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find the rivers where they run.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 need love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reach my arms out up above and sing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Alleluia, alleluia, alleluia.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520800"/>
            <a:ext cx="8070600" cy="429345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 need truth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climb the rocky mountain </a:t>
            </a:r>
            <a:r>
              <a:rPr lang="en" sz="31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tow’rs</a:t>
            </a: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 need grace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breathe the essence of the </a:t>
            </a:r>
            <a:r>
              <a:rPr lang="en" sz="31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flow’rs</a:t>
            </a: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When I need love</a:t>
            </a:r>
            <a:b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reach my arms out up above and sing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Alleluia, alleluia, alleluia.</a:t>
            </a:r>
            <a:endParaRPr sz="31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1906050"/>
            <a:ext cx="8070600" cy="133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Alleluia, alleluia, alleluia, alleluia.</a:t>
            </a:r>
            <a:endParaRPr sz="31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1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Alleluia, alleluia, alleluia, alleluia.</a:t>
            </a:r>
            <a:endParaRPr sz="31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172</Words>
  <Application>Microsoft Macintosh PowerPoint</Application>
  <PresentationFormat>On-screen Show (16:9)</PresentationFormat>
  <Paragraphs>17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Helvetica Neue</vt:lpstr>
      <vt:lpstr>Arial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2025-10-02T21:37:35Z</dcterms:modified>
</cp:coreProperties>
</file>