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e9c6435f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e9c6435f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b18f9b67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b18f9b67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f0b18f9b67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f0b18f9b67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f7313e2d2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6f7313e2d2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f7313e2d2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6f7313e2d2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36f7313e2d2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36f7313e2d2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Love, Come Take Me Home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Jan Elicker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Clif Hardin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528450"/>
            <a:ext cx="8055300" cy="4351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I’ve been a traveler on a lonesome road.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Its winding has drawn me away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so far from home.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turn my footsteps, and hurry on.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still at the end of the day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am so alone.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094850"/>
            <a:ext cx="7630200" cy="29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So, love come take me home.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Show me the way.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I’ve wandered far too long,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come take me home to stay.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528450"/>
            <a:ext cx="7630200" cy="4351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One day I’ll find an open door,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open arms inviting me in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belong once more.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touch, a smile, a friendly face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Will make strangers family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that welcome place.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094850"/>
            <a:ext cx="7630200" cy="29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So, love come take me home.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Show me the way.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I’ve wandered far too long,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come take me home to stay.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528450"/>
            <a:ext cx="8047500" cy="4351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more a traveler, no more to roam,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circle created by love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will be my home.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We’ll share that circle and open it wide,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 all weary wandering souls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can be safe inside.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8875" y="1094850"/>
            <a:ext cx="7630200" cy="295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So, love come take me home.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Show me the way.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I’ve wandered far too long,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15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 come take me home to stay.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Macintosh PowerPoint</Application>
  <PresentationFormat>On-screen Show (16:9)</PresentationFormat>
  <Paragraphs>27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2025-10-02T23:27:31Z</dcterms:modified>
</cp:coreProperties>
</file>