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937750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937750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f9aeae19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6f9aeae19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f9aeae196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f9aeae196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f9aeae196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f9aeae196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f9aeae196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f9aeae196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f9aeae19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f9aeae19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f9aeae19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f9aeae196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 of the Whole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Lee Morris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Lee Morris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7100" y="970950"/>
            <a:ext cx="79566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join in singing together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 together my voice but one part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while we’re singing together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 together beating as one heart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7100" y="439950"/>
            <a:ext cx="79566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Somebody hears the singing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the singing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wakes up and shakes the soul.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pretty soon there is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another voice singing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another part of the whole.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7100" y="970950"/>
            <a:ext cx="79566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join in working together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Working together my hands but one part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while we’re working together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Working together beating as one heart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7100" y="439950"/>
            <a:ext cx="79566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Somebody sees the working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the working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wakes up and shakes the soul.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pretty soon there are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 other hands working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another part of the whole.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7100" y="970950"/>
            <a:ext cx="79566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join in growing together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Growing together my dream but one part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while we’re growing together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Growing together beating as one heart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7100" y="439950"/>
            <a:ext cx="79566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Somebody feels the growing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the growing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wakes up and shakes the soul.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pretty soon there is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another dream growing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another part of the whole.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Macintosh PowerPoint</Application>
  <PresentationFormat>On-screen Show (16:9)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2025-10-02T23:30:48Z</dcterms:modified>
</cp:coreProperties>
</file>