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cdeb28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cdeb28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My Soul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Katie Graber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Charlene Gingerich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799325" y="473788"/>
            <a:ext cx="8289600" cy="420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Still my soul, calm my roaming mind.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Give me peace, may my heart unwind.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Let me stay, your beloved guest.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Take my fear, make my worry rest.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I hold, let me give to you.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Aid my strength when my storms drive through.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my thoughts won’t let me go,</a:t>
            </a:r>
            <a:b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I’ll sing to you: Oh, still my soul.</a:t>
            </a:r>
            <a:endParaRPr b="1" sz="2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