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e9f76c8e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e9f76c8e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7173522977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7173522977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7173522977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7173522977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7173522977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7173522977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7173522977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7173522977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7173522977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7173522977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Tide Is Rising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Rabbi Shoshona Meira Friedman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Rabbi Shoshona Meira Friedman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939900"/>
            <a:ext cx="7630200" cy="32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tide is rising, and so are we.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tide is rising, and so are we.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tide is rising, and so are we.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939900"/>
            <a:ext cx="7630200" cy="32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task is mighty,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so are we.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task is mighty,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so are we.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task is mighty,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so are we.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939900"/>
            <a:ext cx="7630200" cy="32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land is Holy,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so are we.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land is Holy,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so are we.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land is Holy,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so are we.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939900"/>
            <a:ext cx="7630200" cy="32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storm is raging,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so are we.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storm is raging,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so are we.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storm is raging,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so are we.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939900"/>
            <a:ext cx="7630200" cy="32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sun is rising,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so are we.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sun is rising,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so are we.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sun is rising,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so are we.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939900"/>
            <a:ext cx="7630200" cy="32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world is ready,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so are we.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world is ready,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so are we.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world is ready,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so are we.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is where we are called to be.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